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0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804286-B463-4794-AAD8-6A4FAE14007B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79CFD4F-09F5-41FF-9C8A-363CBE1B1057}">
      <dgm:prSet phldrT="[文字]"/>
      <dgm:spPr/>
      <dgm:t>
        <a:bodyPr/>
        <a:lstStyle/>
        <a:p>
          <a:r>
            <a:rPr lang="en-US" altLang="zh-TW" dirty="0" smtClean="0"/>
            <a:t>Happy Learn</a:t>
          </a:r>
          <a:endParaRPr lang="en-US" dirty="0"/>
        </a:p>
      </dgm:t>
    </dgm:pt>
    <dgm:pt modelId="{B5D5B71A-7BD6-41BC-9C5B-289D87BAC999}" type="parTrans" cxnId="{1C719C90-37B4-4BEA-B54F-898BFE82A4DE}">
      <dgm:prSet/>
      <dgm:spPr/>
      <dgm:t>
        <a:bodyPr/>
        <a:lstStyle/>
        <a:p>
          <a:endParaRPr lang="en-US"/>
        </a:p>
      </dgm:t>
    </dgm:pt>
    <dgm:pt modelId="{2C89DC6E-287A-4573-8601-D7B004FAB7CE}" type="sibTrans" cxnId="{1C719C90-37B4-4BEA-B54F-898BFE82A4DE}">
      <dgm:prSet/>
      <dgm:spPr/>
      <dgm:t>
        <a:bodyPr/>
        <a:lstStyle/>
        <a:p>
          <a:endParaRPr lang="en-US"/>
        </a:p>
      </dgm:t>
    </dgm:pt>
    <dgm:pt modelId="{1CF64CA6-E2F1-406D-8CFC-F8F4377BACF6}">
      <dgm:prSet phldrT="[文字]"/>
      <dgm:spPr/>
      <dgm:t>
        <a:bodyPr/>
        <a:lstStyle/>
        <a:p>
          <a:r>
            <a:rPr lang="zh-TW" altLang="en-US" dirty="0" smtClean="0"/>
            <a:t>首頁</a:t>
          </a:r>
          <a:endParaRPr lang="en-US" dirty="0"/>
        </a:p>
      </dgm:t>
    </dgm:pt>
    <dgm:pt modelId="{8D9BF487-338E-4F13-8842-49B49A898AC8}" type="parTrans" cxnId="{AF8F10CA-CF81-40B2-A0C0-BE03A0377F1A}">
      <dgm:prSet/>
      <dgm:spPr/>
      <dgm:t>
        <a:bodyPr/>
        <a:lstStyle/>
        <a:p>
          <a:endParaRPr lang="en-US"/>
        </a:p>
      </dgm:t>
    </dgm:pt>
    <dgm:pt modelId="{8463B9E9-F9E2-4A8B-9581-BD94294D5EA4}" type="sibTrans" cxnId="{AF8F10CA-CF81-40B2-A0C0-BE03A0377F1A}">
      <dgm:prSet/>
      <dgm:spPr/>
      <dgm:t>
        <a:bodyPr/>
        <a:lstStyle/>
        <a:p>
          <a:endParaRPr lang="en-US"/>
        </a:p>
      </dgm:t>
    </dgm:pt>
    <dgm:pt modelId="{E4EA6DAA-B305-4CE1-B7C3-3E128813AC92}">
      <dgm:prSet phldrT="[文字]"/>
      <dgm:spPr/>
      <dgm:t>
        <a:bodyPr/>
        <a:lstStyle/>
        <a:p>
          <a:r>
            <a:rPr lang="zh-TW" altLang="en-US" dirty="0" smtClean="0"/>
            <a:t>登入</a:t>
          </a:r>
          <a:endParaRPr lang="en-US" dirty="0"/>
        </a:p>
      </dgm:t>
    </dgm:pt>
    <dgm:pt modelId="{7F98903C-72D0-4762-B55D-5AE693092AB9}" type="parTrans" cxnId="{9FDA85AB-8AFC-452F-989F-6033779E0EF2}">
      <dgm:prSet/>
      <dgm:spPr/>
      <dgm:t>
        <a:bodyPr/>
        <a:lstStyle/>
        <a:p>
          <a:endParaRPr lang="en-US"/>
        </a:p>
      </dgm:t>
    </dgm:pt>
    <dgm:pt modelId="{D83143D6-2C68-425C-8A23-39AEA1DD397B}" type="sibTrans" cxnId="{9FDA85AB-8AFC-452F-989F-6033779E0EF2}">
      <dgm:prSet/>
      <dgm:spPr/>
      <dgm:t>
        <a:bodyPr/>
        <a:lstStyle/>
        <a:p>
          <a:endParaRPr lang="en-US"/>
        </a:p>
      </dgm:t>
    </dgm:pt>
    <dgm:pt modelId="{4D85C463-1DC8-4728-B065-789BDD786BD9}">
      <dgm:prSet phldrT="[文字]"/>
      <dgm:spPr/>
      <dgm:t>
        <a:bodyPr/>
        <a:lstStyle/>
        <a:p>
          <a:r>
            <a:rPr lang="zh-TW" altLang="en-US" dirty="0" smtClean="0"/>
            <a:t>註冊</a:t>
          </a:r>
          <a:endParaRPr lang="en-US" dirty="0"/>
        </a:p>
      </dgm:t>
    </dgm:pt>
    <dgm:pt modelId="{B09C93DA-98B1-4A8E-ADE8-136E25BFBAF0}" type="parTrans" cxnId="{7310E48E-8777-4024-B4D3-AD6DBB142AB5}">
      <dgm:prSet/>
      <dgm:spPr/>
      <dgm:t>
        <a:bodyPr/>
        <a:lstStyle/>
        <a:p>
          <a:endParaRPr lang="en-US"/>
        </a:p>
      </dgm:t>
    </dgm:pt>
    <dgm:pt modelId="{1E3914BE-BCEA-40C9-AD32-BEF74447435E}" type="sibTrans" cxnId="{7310E48E-8777-4024-B4D3-AD6DBB142AB5}">
      <dgm:prSet/>
      <dgm:spPr/>
      <dgm:t>
        <a:bodyPr/>
        <a:lstStyle/>
        <a:p>
          <a:endParaRPr lang="en-US"/>
        </a:p>
      </dgm:t>
    </dgm:pt>
    <dgm:pt modelId="{A413BF3C-F6C0-42ED-AF20-15F8BB7C20AF}">
      <dgm:prSet phldrT="[文字]"/>
      <dgm:spPr/>
      <dgm:t>
        <a:bodyPr/>
        <a:lstStyle/>
        <a:p>
          <a:r>
            <a:rPr lang="zh-TW" altLang="en-US" dirty="0" smtClean="0"/>
            <a:t>個人頁面</a:t>
          </a:r>
          <a:endParaRPr lang="en-US" dirty="0"/>
        </a:p>
      </dgm:t>
    </dgm:pt>
    <dgm:pt modelId="{4930E655-027F-4BFF-BE0C-2939B38A34C6}" type="parTrans" cxnId="{7A97EF87-674A-4132-83BB-581B59319796}">
      <dgm:prSet/>
      <dgm:spPr/>
      <dgm:t>
        <a:bodyPr/>
        <a:lstStyle/>
        <a:p>
          <a:endParaRPr lang="en-US"/>
        </a:p>
      </dgm:t>
    </dgm:pt>
    <dgm:pt modelId="{80E9B277-5C25-44B0-8BCD-F45C02406499}" type="sibTrans" cxnId="{7A97EF87-674A-4132-83BB-581B59319796}">
      <dgm:prSet/>
      <dgm:spPr/>
      <dgm:t>
        <a:bodyPr/>
        <a:lstStyle/>
        <a:p>
          <a:endParaRPr lang="en-US"/>
        </a:p>
      </dgm:t>
    </dgm:pt>
    <dgm:pt modelId="{CD089C1B-F810-4422-86CE-8D2A651ECECD}">
      <dgm:prSet phldrT="[文字]"/>
      <dgm:spPr/>
      <dgm:t>
        <a:bodyPr/>
        <a:lstStyle/>
        <a:p>
          <a:r>
            <a:rPr lang="zh-TW" altLang="en-US" dirty="0" smtClean="0"/>
            <a:t>新增課程</a:t>
          </a:r>
          <a:endParaRPr lang="en-US" dirty="0"/>
        </a:p>
      </dgm:t>
    </dgm:pt>
    <dgm:pt modelId="{DCF9556D-3742-4680-8BC9-BB0174713459}" type="parTrans" cxnId="{FB8055EF-A9D0-4F40-BD47-9C775350C43B}">
      <dgm:prSet/>
      <dgm:spPr/>
      <dgm:t>
        <a:bodyPr/>
        <a:lstStyle/>
        <a:p>
          <a:endParaRPr lang="en-US"/>
        </a:p>
      </dgm:t>
    </dgm:pt>
    <dgm:pt modelId="{8C3BA7A9-8CF9-47C2-980A-FF0D983DEB3F}" type="sibTrans" cxnId="{FB8055EF-A9D0-4F40-BD47-9C775350C43B}">
      <dgm:prSet/>
      <dgm:spPr/>
      <dgm:t>
        <a:bodyPr/>
        <a:lstStyle/>
        <a:p>
          <a:endParaRPr lang="en-US"/>
        </a:p>
      </dgm:t>
    </dgm:pt>
    <dgm:pt modelId="{CE5193C8-B917-46D4-9504-99C67A1B69C8}">
      <dgm:prSet phldrT="[文字]"/>
      <dgm:spPr/>
      <dgm:t>
        <a:bodyPr/>
        <a:lstStyle/>
        <a:p>
          <a:r>
            <a:rPr lang="zh-TW" altLang="en-US" dirty="0" smtClean="0"/>
            <a:t>修改課程</a:t>
          </a:r>
          <a:endParaRPr lang="en-US" dirty="0"/>
        </a:p>
      </dgm:t>
    </dgm:pt>
    <dgm:pt modelId="{8C512D71-079C-4EB9-AE0D-B6D70A17DAD9}" type="parTrans" cxnId="{972EB727-6B03-42F3-86AB-6861BD526C4F}">
      <dgm:prSet/>
      <dgm:spPr/>
      <dgm:t>
        <a:bodyPr/>
        <a:lstStyle/>
        <a:p>
          <a:endParaRPr lang="en-US"/>
        </a:p>
      </dgm:t>
    </dgm:pt>
    <dgm:pt modelId="{3C29CB7F-707D-42CC-82F3-FC8393C31ED9}" type="sibTrans" cxnId="{972EB727-6B03-42F3-86AB-6861BD526C4F}">
      <dgm:prSet/>
      <dgm:spPr/>
      <dgm:t>
        <a:bodyPr/>
        <a:lstStyle/>
        <a:p>
          <a:endParaRPr lang="en-US"/>
        </a:p>
      </dgm:t>
    </dgm:pt>
    <dgm:pt modelId="{B3410C0E-4ACE-4E21-A8ED-BEF9277BF55B}">
      <dgm:prSet phldrT="[文字]"/>
      <dgm:spPr/>
      <dgm:t>
        <a:bodyPr/>
        <a:lstStyle/>
        <a:p>
          <a:r>
            <a:rPr lang="zh-TW" altLang="en-US" dirty="0" smtClean="0"/>
            <a:t>加選課程</a:t>
          </a:r>
          <a:endParaRPr lang="en-US" dirty="0"/>
        </a:p>
      </dgm:t>
    </dgm:pt>
    <dgm:pt modelId="{5615D45C-3FB1-4148-A0ED-455C7C03708F}" type="parTrans" cxnId="{D86A5932-4982-427B-A785-0153A06CFDB5}">
      <dgm:prSet/>
      <dgm:spPr/>
      <dgm:t>
        <a:bodyPr/>
        <a:lstStyle/>
        <a:p>
          <a:endParaRPr lang="en-US"/>
        </a:p>
      </dgm:t>
    </dgm:pt>
    <dgm:pt modelId="{BC0DDD57-722C-4CB9-8755-792527009119}" type="sibTrans" cxnId="{D86A5932-4982-427B-A785-0153A06CFDB5}">
      <dgm:prSet/>
      <dgm:spPr/>
      <dgm:t>
        <a:bodyPr/>
        <a:lstStyle/>
        <a:p>
          <a:endParaRPr lang="en-US"/>
        </a:p>
      </dgm:t>
    </dgm:pt>
    <dgm:pt modelId="{E6E8C3F3-4E57-4091-8BA9-DCE22BE578D7}" type="pres">
      <dgm:prSet presAssocID="{55804286-B463-4794-AAD8-6A4FAE1400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9847835-7818-4767-A54D-3E3B6EA4A348}" type="pres">
      <dgm:prSet presAssocID="{879CFD4F-09F5-41FF-9C8A-363CBE1B1057}" presName="hierRoot1" presStyleCnt="0">
        <dgm:presLayoutVars>
          <dgm:hierBranch val="init"/>
        </dgm:presLayoutVars>
      </dgm:prSet>
      <dgm:spPr/>
    </dgm:pt>
    <dgm:pt modelId="{9361A64F-F450-4896-A748-FC8AF95985AF}" type="pres">
      <dgm:prSet presAssocID="{879CFD4F-09F5-41FF-9C8A-363CBE1B1057}" presName="rootComposite1" presStyleCnt="0"/>
      <dgm:spPr/>
    </dgm:pt>
    <dgm:pt modelId="{313BE5AA-DE98-48EB-98B6-73C224626B16}" type="pres">
      <dgm:prSet presAssocID="{879CFD4F-09F5-41FF-9C8A-363CBE1B1057}" presName="rootText1" presStyleLbl="node0" presStyleIdx="0" presStyleCnt="1">
        <dgm:presLayoutVars>
          <dgm:chPref val="3"/>
        </dgm:presLayoutVars>
      </dgm:prSet>
      <dgm:spPr/>
    </dgm:pt>
    <dgm:pt modelId="{BD33A243-219E-4AFA-87D1-9323A504710E}" type="pres">
      <dgm:prSet presAssocID="{879CFD4F-09F5-41FF-9C8A-363CBE1B1057}" presName="rootConnector1" presStyleLbl="node1" presStyleIdx="0" presStyleCnt="0"/>
      <dgm:spPr/>
    </dgm:pt>
    <dgm:pt modelId="{9372A70A-3050-46DE-A278-120FCB419C24}" type="pres">
      <dgm:prSet presAssocID="{879CFD4F-09F5-41FF-9C8A-363CBE1B1057}" presName="hierChild2" presStyleCnt="0"/>
      <dgm:spPr/>
    </dgm:pt>
    <dgm:pt modelId="{08F5A421-04BB-4047-B911-6E30854C4858}" type="pres">
      <dgm:prSet presAssocID="{8D9BF487-338E-4F13-8842-49B49A898AC8}" presName="Name64" presStyleLbl="parChTrans1D2" presStyleIdx="0" presStyleCnt="4"/>
      <dgm:spPr/>
    </dgm:pt>
    <dgm:pt modelId="{598B12F9-8178-4763-AE7C-189841DB4BC7}" type="pres">
      <dgm:prSet presAssocID="{1CF64CA6-E2F1-406D-8CFC-F8F4377BACF6}" presName="hierRoot2" presStyleCnt="0">
        <dgm:presLayoutVars>
          <dgm:hierBranch val="init"/>
        </dgm:presLayoutVars>
      </dgm:prSet>
      <dgm:spPr/>
    </dgm:pt>
    <dgm:pt modelId="{09B47FB2-B7C2-4830-AC82-3FE08C781EA8}" type="pres">
      <dgm:prSet presAssocID="{1CF64CA6-E2F1-406D-8CFC-F8F4377BACF6}" presName="rootComposite" presStyleCnt="0"/>
      <dgm:spPr/>
    </dgm:pt>
    <dgm:pt modelId="{BEA015D6-C168-48FD-A1E9-9612A876A898}" type="pres">
      <dgm:prSet presAssocID="{1CF64CA6-E2F1-406D-8CFC-F8F4377BACF6}" presName="rootText" presStyleLbl="node2" presStyleIdx="0" presStyleCnt="4">
        <dgm:presLayoutVars>
          <dgm:chPref val="3"/>
        </dgm:presLayoutVars>
      </dgm:prSet>
      <dgm:spPr/>
    </dgm:pt>
    <dgm:pt modelId="{4C41E906-6A55-4052-B93E-B7714C5CC00C}" type="pres">
      <dgm:prSet presAssocID="{1CF64CA6-E2F1-406D-8CFC-F8F4377BACF6}" presName="rootConnector" presStyleLbl="node2" presStyleIdx="0" presStyleCnt="4"/>
      <dgm:spPr/>
    </dgm:pt>
    <dgm:pt modelId="{A4428710-B69C-4B77-B0C8-0EC3FF1B30E9}" type="pres">
      <dgm:prSet presAssocID="{1CF64CA6-E2F1-406D-8CFC-F8F4377BACF6}" presName="hierChild4" presStyleCnt="0"/>
      <dgm:spPr/>
    </dgm:pt>
    <dgm:pt modelId="{295EA728-30C8-4F4A-B2DF-1988032F8028}" type="pres">
      <dgm:prSet presAssocID="{1CF64CA6-E2F1-406D-8CFC-F8F4377BACF6}" presName="hierChild5" presStyleCnt="0"/>
      <dgm:spPr/>
    </dgm:pt>
    <dgm:pt modelId="{080BBF4E-0454-4B67-9F09-BE5FF4DA2A96}" type="pres">
      <dgm:prSet presAssocID="{7F98903C-72D0-4762-B55D-5AE693092AB9}" presName="Name64" presStyleLbl="parChTrans1D2" presStyleIdx="1" presStyleCnt="4"/>
      <dgm:spPr/>
    </dgm:pt>
    <dgm:pt modelId="{00692781-7782-4F18-8004-5DF4F6949ECC}" type="pres">
      <dgm:prSet presAssocID="{E4EA6DAA-B305-4CE1-B7C3-3E128813AC92}" presName="hierRoot2" presStyleCnt="0">
        <dgm:presLayoutVars>
          <dgm:hierBranch val="init"/>
        </dgm:presLayoutVars>
      </dgm:prSet>
      <dgm:spPr/>
    </dgm:pt>
    <dgm:pt modelId="{38D2367F-4B9A-4C94-94D4-6BE801EF1D88}" type="pres">
      <dgm:prSet presAssocID="{E4EA6DAA-B305-4CE1-B7C3-3E128813AC92}" presName="rootComposite" presStyleCnt="0"/>
      <dgm:spPr/>
    </dgm:pt>
    <dgm:pt modelId="{85F50B88-1697-4DA3-A58B-DBD99DE024EC}" type="pres">
      <dgm:prSet presAssocID="{E4EA6DAA-B305-4CE1-B7C3-3E128813AC92}" presName="rootText" presStyleLbl="node2" presStyleIdx="1" presStyleCnt="4">
        <dgm:presLayoutVars>
          <dgm:chPref val="3"/>
        </dgm:presLayoutVars>
      </dgm:prSet>
      <dgm:spPr/>
    </dgm:pt>
    <dgm:pt modelId="{57DB897C-4568-4492-B7E9-A2F277446F66}" type="pres">
      <dgm:prSet presAssocID="{E4EA6DAA-B305-4CE1-B7C3-3E128813AC92}" presName="rootConnector" presStyleLbl="node2" presStyleIdx="1" presStyleCnt="4"/>
      <dgm:spPr/>
    </dgm:pt>
    <dgm:pt modelId="{7D189992-FAFC-4105-97CE-70AE7E0648DE}" type="pres">
      <dgm:prSet presAssocID="{E4EA6DAA-B305-4CE1-B7C3-3E128813AC92}" presName="hierChild4" presStyleCnt="0"/>
      <dgm:spPr/>
    </dgm:pt>
    <dgm:pt modelId="{FB4BACE3-0904-4F64-9DB9-38D25C61014F}" type="pres">
      <dgm:prSet presAssocID="{E4EA6DAA-B305-4CE1-B7C3-3E128813AC92}" presName="hierChild5" presStyleCnt="0"/>
      <dgm:spPr/>
    </dgm:pt>
    <dgm:pt modelId="{D94461D0-53F1-41EE-9E9E-8A8C477E9FD1}" type="pres">
      <dgm:prSet presAssocID="{B09C93DA-98B1-4A8E-ADE8-136E25BFBAF0}" presName="Name64" presStyleLbl="parChTrans1D2" presStyleIdx="2" presStyleCnt="4"/>
      <dgm:spPr/>
    </dgm:pt>
    <dgm:pt modelId="{99FC949D-D813-4BC5-9E37-95A49158B7CC}" type="pres">
      <dgm:prSet presAssocID="{4D85C463-1DC8-4728-B065-789BDD786BD9}" presName="hierRoot2" presStyleCnt="0">
        <dgm:presLayoutVars>
          <dgm:hierBranch val="init"/>
        </dgm:presLayoutVars>
      </dgm:prSet>
      <dgm:spPr/>
    </dgm:pt>
    <dgm:pt modelId="{CC50FF7F-4EEA-4107-A92F-7331C192272E}" type="pres">
      <dgm:prSet presAssocID="{4D85C463-1DC8-4728-B065-789BDD786BD9}" presName="rootComposite" presStyleCnt="0"/>
      <dgm:spPr/>
    </dgm:pt>
    <dgm:pt modelId="{E072DB05-B257-4313-985F-511959B106D7}" type="pres">
      <dgm:prSet presAssocID="{4D85C463-1DC8-4728-B065-789BDD786BD9}" presName="rootText" presStyleLbl="node2" presStyleIdx="2" presStyleCnt="4">
        <dgm:presLayoutVars>
          <dgm:chPref val="3"/>
        </dgm:presLayoutVars>
      </dgm:prSet>
      <dgm:spPr/>
    </dgm:pt>
    <dgm:pt modelId="{230EA51A-1E84-4CD4-BD2F-F7A0DA6B2787}" type="pres">
      <dgm:prSet presAssocID="{4D85C463-1DC8-4728-B065-789BDD786BD9}" presName="rootConnector" presStyleLbl="node2" presStyleIdx="2" presStyleCnt="4"/>
      <dgm:spPr/>
    </dgm:pt>
    <dgm:pt modelId="{71FC2092-2611-48A2-935C-C98C87C9A684}" type="pres">
      <dgm:prSet presAssocID="{4D85C463-1DC8-4728-B065-789BDD786BD9}" presName="hierChild4" presStyleCnt="0"/>
      <dgm:spPr/>
    </dgm:pt>
    <dgm:pt modelId="{B737F2BA-5CF1-4029-911D-EC89B6D0D1AC}" type="pres">
      <dgm:prSet presAssocID="{4D85C463-1DC8-4728-B065-789BDD786BD9}" presName="hierChild5" presStyleCnt="0"/>
      <dgm:spPr/>
    </dgm:pt>
    <dgm:pt modelId="{C15A3C60-389D-4946-835E-BF5C51C89E83}" type="pres">
      <dgm:prSet presAssocID="{4930E655-027F-4BFF-BE0C-2939B38A34C6}" presName="Name64" presStyleLbl="parChTrans1D2" presStyleIdx="3" presStyleCnt="4"/>
      <dgm:spPr/>
    </dgm:pt>
    <dgm:pt modelId="{2156EB4C-30C8-43DF-AC96-C1F818C2A6A2}" type="pres">
      <dgm:prSet presAssocID="{A413BF3C-F6C0-42ED-AF20-15F8BB7C20AF}" presName="hierRoot2" presStyleCnt="0">
        <dgm:presLayoutVars>
          <dgm:hierBranch val="init"/>
        </dgm:presLayoutVars>
      </dgm:prSet>
      <dgm:spPr/>
    </dgm:pt>
    <dgm:pt modelId="{1417D654-8A6B-4AA7-BF75-A3AED8E40AD2}" type="pres">
      <dgm:prSet presAssocID="{A413BF3C-F6C0-42ED-AF20-15F8BB7C20AF}" presName="rootComposite" presStyleCnt="0"/>
      <dgm:spPr/>
    </dgm:pt>
    <dgm:pt modelId="{99D8D4CD-74E3-4504-8231-85A0CA9545A9}" type="pres">
      <dgm:prSet presAssocID="{A413BF3C-F6C0-42ED-AF20-15F8BB7C20AF}" presName="rootText" presStyleLbl="node2" presStyleIdx="3" presStyleCnt="4">
        <dgm:presLayoutVars>
          <dgm:chPref val="3"/>
        </dgm:presLayoutVars>
      </dgm:prSet>
      <dgm:spPr/>
    </dgm:pt>
    <dgm:pt modelId="{11525061-9858-4DB0-A844-C44D38C2A4CD}" type="pres">
      <dgm:prSet presAssocID="{A413BF3C-F6C0-42ED-AF20-15F8BB7C20AF}" presName="rootConnector" presStyleLbl="node2" presStyleIdx="3" presStyleCnt="4"/>
      <dgm:spPr/>
    </dgm:pt>
    <dgm:pt modelId="{61F6C034-DBDA-4C41-8ED5-5E454502AE1D}" type="pres">
      <dgm:prSet presAssocID="{A413BF3C-F6C0-42ED-AF20-15F8BB7C20AF}" presName="hierChild4" presStyleCnt="0"/>
      <dgm:spPr/>
    </dgm:pt>
    <dgm:pt modelId="{D9C02AB7-1715-4863-8373-9F17B3E34F96}" type="pres">
      <dgm:prSet presAssocID="{DCF9556D-3742-4680-8BC9-BB0174713459}" presName="Name64" presStyleLbl="parChTrans1D3" presStyleIdx="0" presStyleCnt="3"/>
      <dgm:spPr/>
    </dgm:pt>
    <dgm:pt modelId="{D755523F-6A79-49BA-981C-E271509C8CA4}" type="pres">
      <dgm:prSet presAssocID="{CD089C1B-F810-4422-86CE-8D2A651ECECD}" presName="hierRoot2" presStyleCnt="0">
        <dgm:presLayoutVars>
          <dgm:hierBranch val="init"/>
        </dgm:presLayoutVars>
      </dgm:prSet>
      <dgm:spPr/>
    </dgm:pt>
    <dgm:pt modelId="{704387B8-6F95-4C30-86D8-A0FCD3BC5D3B}" type="pres">
      <dgm:prSet presAssocID="{CD089C1B-F810-4422-86CE-8D2A651ECECD}" presName="rootComposite" presStyleCnt="0"/>
      <dgm:spPr/>
    </dgm:pt>
    <dgm:pt modelId="{80319DAF-D2AF-42BB-AC43-852806FB10AC}" type="pres">
      <dgm:prSet presAssocID="{CD089C1B-F810-4422-86CE-8D2A651ECECD}" presName="rootText" presStyleLbl="node3" presStyleIdx="0" presStyleCnt="3">
        <dgm:presLayoutVars>
          <dgm:chPref val="3"/>
        </dgm:presLayoutVars>
      </dgm:prSet>
      <dgm:spPr/>
    </dgm:pt>
    <dgm:pt modelId="{A84BA0E4-5B15-44FF-AF79-4D2FE80AAAF8}" type="pres">
      <dgm:prSet presAssocID="{CD089C1B-F810-4422-86CE-8D2A651ECECD}" presName="rootConnector" presStyleLbl="node3" presStyleIdx="0" presStyleCnt="3"/>
      <dgm:spPr/>
    </dgm:pt>
    <dgm:pt modelId="{E4571B68-A0F9-4821-A6E4-66C1DB5086A6}" type="pres">
      <dgm:prSet presAssocID="{CD089C1B-F810-4422-86CE-8D2A651ECECD}" presName="hierChild4" presStyleCnt="0"/>
      <dgm:spPr/>
    </dgm:pt>
    <dgm:pt modelId="{76803998-7DA8-4115-9E10-41C43FE3EEFA}" type="pres">
      <dgm:prSet presAssocID="{CD089C1B-F810-4422-86CE-8D2A651ECECD}" presName="hierChild5" presStyleCnt="0"/>
      <dgm:spPr/>
    </dgm:pt>
    <dgm:pt modelId="{5C5E1A35-FFFF-4255-A721-9257EBD60869}" type="pres">
      <dgm:prSet presAssocID="{8C512D71-079C-4EB9-AE0D-B6D70A17DAD9}" presName="Name64" presStyleLbl="parChTrans1D3" presStyleIdx="1" presStyleCnt="3"/>
      <dgm:spPr/>
    </dgm:pt>
    <dgm:pt modelId="{FEA6CBE4-EAE4-4BAE-AD1F-73722CC21D5C}" type="pres">
      <dgm:prSet presAssocID="{CE5193C8-B917-46D4-9504-99C67A1B69C8}" presName="hierRoot2" presStyleCnt="0">
        <dgm:presLayoutVars>
          <dgm:hierBranch val="init"/>
        </dgm:presLayoutVars>
      </dgm:prSet>
      <dgm:spPr/>
    </dgm:pt>
    <dgm:pt modelId="{36B487E1-5BF1-414F-8F5B-33899816E765}" type="pres">
      <dgm:prSet presAssocID="{CE5193C8-B917-46D4-9504-99C67A1B69C8}" presName="rootComposite" presStyleCnt="0"/>
      <dgm:spPr/>
    </dgm:pt>
    <dgm:pt modelId="{9E9D3982-097D-4466-994C-6CD75F9313B1}" type="pres">
      <dgm:prSet presAssocID="{CE5193C8-B917-46D4-9504-99C67A1B69C8}" presName="rootText" presStyleLbl="node3" presStyleIdx="1" presStyleCnt="3">
        <dgm:presLayoutVars>
          <dgm:chPref val="3"/>
        </dgm:presLayoutVars>
      </dgm:prSet>
      <dgm:spPr/>
    </dgm:pt>
    <dgm:pt modelId="{73F2FF6B-BF55-4808-951A-791CF50A14B7}" type="pres">
      <dgm:prSet presAssocID="{CE5193C8-B917-46D4-9504-99C67A1B69C8}" presName="rootConnector" presStyleLbl="node3" presStyleIdx="1" presStyleCnt="3"/>
      <dgm:spPr/>
    </dgm:pt>
    <dgm:pt modelId="{77542972-457B-4D57-8A2A-9EF99CCCC657}" type="pres">
      <dgm:prSet presAssocID="{CE5193C8-B917-46D4-9504-99C67A1B69C8}" presName="hierChild4" presStyleCnt="0"/>
      <dgm:spPr/>
    </dgm:pt>
    <dgm:pt modelId="{A52F487B-EC71-43BE-A0FA-D669A355648F}" type="pres">
      <dgm:prSet presAssocID="{CE5193C8-B917-46D4-9504-99C67A1B69C8}" presName="hierChild5" presStyleCnt="0"/>
      <dgm:spPr/>
    </dgm:pt>
    <dgm:pt modelId="{91304717-2CDB-4B61-BEC5-69D8AA143007}" type="pres">
      <dgm:prSet presAssocID="{5615D45C-3FB1-4148-A0ED-455C7C03708F}" presName="Name64" presStyleLbl="parChTrans1D3" presStyleIdx="2" presStyleCnt="3"/>
      <dgm:spPr/>
    </dgm:pt>
    <dgm:pt modelId="{02EC64A3-C2CC-4958-B572-5C8D976F99F5}" type="pres">
      <dgm:prSet presAssocID="{B3410C0E-4ACE-4E21-A8ED-BEF9277BF55B}" presName="hierRoot2" presStyleCnt="0">
        <dgm:presLayoutVars>
          <dgm:hierBranch val="init"/>
        </dgm:presLayoutVars>
      </dgm:prSet>
      <dgm:spPr/>
    </dgm:pt>
    <dgm:pt modelId="{6ED3150F-6D3F-4F9D-83C9-FA259D39BA6D}" type="pres">
      <dgm:prSet presAssocID="{B3410C0E-4ACE-4E21-A8ED-BEF9277BF55B}" presName="rootComposite" presStyleCnt="0"/>
      <dgm:spPr/>
    </dgm:pt>
    <dgm:pt modelId="{7E5E3195-FC0A-408F-81F6-25FA96AE13BF}" type="pres">
      <dgm:prSet presAssocID="{B3410C0E-4ACE-4E21-A8ED-BEF9277BF55B}" presName="rootText" presStyleLbl="node3" presStyleIdx="2" presStyleCnt="3">
        <dgm:presLayoutVars>
          <dgm:chPref val="3"/>
        </dgm:presLayoutVars>
      </dgm:prSet>
      <dgm:spPr/>
    </dgm:pt>
    <dgm:pt modelId="{92365C82-0517-48CF-9878-24D9D1F592D5}" type="pres">
      <dgm:prSet presAssocID="{B3410C0E-4ACE-4E21-A8ED-BEF9277BF55B}" presName="rootConnector" presStyleLbl="node3" presStyleIdx="2" presStyleCnt="3"/>
      <dgm:spPr/>
    </dgm:pt>
    <dgm:pt modelId="{8637194B-7A5B-4835-86E2-6DA37F6B2F3F}" type="pres">
      <dgm:prSet presAssocID="{B3410C0E-4ACE-4E21-A8ED-BEF9277BF55B}" presName="hierChild4" presStyleCnt="0"/>
      <dgm:spPr/>
    </dgm:pt>
    <dgm:pt modelId="{E4D5936B-9231-4B2B-9E79-B7682F8DF7AF}" type="pres">
      <dgm:prSet presAssocID="{B3410C0E-4ACE-4E21-A8ED-BEF9277BF55B}" presName="hierChild5" presStyleCnt="0"/>
      <dgm:spPr/>
    </dgm:pt>
    <dgm:pt modelId="{205BBE71-977D-4C40-9483-AD36B88580E0}" type="pres">
      <dgm:prSet presAssocID="{A413BF3C-F6C0-42ED-AF20-15F8BB7C20AF}" presName="hierChild5" presStyleCnt="0"/>
      <dgm:spPr/>
    </dgm:pt>
    <dgm:pt modelId="{EBF643AA-EEC1-44A5-B39B-80E0B3248AD0}" type="pres">
      <dgm:prSet presAssocID="{879CFD4F-09F5-41FF-9C8A-363CBE1B1057}" presName="hierChild3" presStyleCnt="0"/>
      <dgm:spPr/>
    </dgm:pt>
  </dgm:ptLst>
  <dgm:cxnLst>
    <dgm:cxn modelId="{21C5094B-59C7-4230-8951-4A65521943B9}" type="presOf" srcId="{55804286-B463-4794-AAD8-6A4FAE14007B}" destId="{E6E8C3F3-4E57-4091-8BA9-DCE22BE578D7}" srcOrd="0" destOrd="0" presId="urn:microsoft.com/office/officeart/2009/3/layout/HorizontalOrganizationChart"/>
    <dgm:cxn modelId="{FB8055EF-A9D0-4F40-BD47-9C775350C43B}" srcId="{A413BF3C-F6C0-42ED-AF20-15F8BB7C20AF}" destId="{CD089C1B-F810-4422-86CE-8D2A651ECECD}" srcOrd="0" destOrd="0" parTransId="{DCF9556D-3742-4680-8BC9-BB0174713459}" sibTransId="{8C3BA7A9-8CF9-47C2-980A-FF0D983DEB3F}"/>
    <dgm:cxn modelId="{A051A865-6DF6-4185-83D4-F726BEB05363}" type="presOf" srcId="{8C512D71-079C-4EB9-AE0D-B6D70A17DAD9}" destId="{5C5E1A35-FFFF-4255-A721-9257EBD60869}" srcOrd="0" destOrd="0" presId="urn:microsoft.com/office/officeart/2009/3/layout/HorizontalOrganizationChart"/>
    <dgm:cxn modelId="{972EB727-6B03-42F3-86AB-6861BD526C4F}" srcId="{A413BF3C-F6C0-42ED-AF20-15F8BB7C20AF}" destId="{CE5193C8-B917-46D4-9504-99C67A1B69C8}" srcOrd="1" destOrd="0" parTransId="{8C512D71-079C-4EB9-AE0D-B6D70A17DAD9}" sibTransId="{3C29CB7F-707D-42CC-82F3-FC8393C31ED9}"/>
    <dgm:cxn modelId="{C5E6ED6B-CBAA-4017-8827-096F9523A16B}" type="presOf" srcId="{879CFD4F-09F5-41FF-9C8A-363CBE1B1057}" destId="{313BE5AA-DE98-48EB-98B6-73C224626B16}" srcOrd="0" destOrd="0" presId="urn:microsoft.com/office/officeart/2009/3/layout/HorizontalOrganizationChart"/>
    <dgm:cxn modelId="{4AAA8117-46C7-434C-BF9A-A4CBC7E9BF99}" type="presOf" srcId="{B3410C0E-4ACE-4E21-A8ED-BEF9277BF55B}" destId="{92365C82-0517-48CF-9878-24D9D1F592D5}" srcOrd="1" destOrd="0" presId="urn:microsoft.com/office/officeart/2009/3/layout/HorizontalOrganizationChart"/>
    <dgm:cxn modelId="{B2A97DDB-CD70-4943-83A0-3CC49CE61CF5}" type="presOf" srcId="{4930E655-027F-4BFF-BE0C-2939B38A34C6}" destId="{C15A3C60-389D-4946-835E-BF5C51C89E83}" srcOrd="0" destOrd="0" presId="urn:microsoft.com/office/officeart/2009/3/layout/HorizontalOrganizationChart"/>
    <dgm:cxn modelId="{DE1A4231-0E71-4581-932B-2D34065B5692}" type="presOf" srcId="{B3410C0E-4ACE-4E21-A8ED-BEF9277BF55B}" destId="{7E5E3195-FC0A-408F-81F6-25FA96AE13BF}" srcOrd="0" destOrd="0" presId="urn:microsoft.com/office/officeart/2009/3/layout/HorizontalOrganizationChart"/>
    <dgm:cxn modelId="{4D65B62E-E08B-463E-B482-8C922968528F}" type="presOf" srcId="{B09C93DA-98B1-4A8E-ADE8-136E25BFBAF0}" destId="{D94461D0-53F1-41EE-9E9E-8A8C477E9FD1}" srcOrd="0" destOrd="0" presId="urn:microsoft.com/office/officeart/2009/3/layout/HorizontalOrganizationChart"/>
    <dgm:cxn modelId="{7A97EF87-674A-4132-83BB-581B59319796}" srcId="{879CFD4F-09F5-41FF-9C8A-363CBE1B1057}" destId="{A413BF3C-F6C0-42ED-AF20-15F8BB7C20AF}" srcOrd="3" destOrd="0" parTransId="{4930E655-027F-4BFF-BE0C-2939B38A34C6}" sibTransId="{80E9B277-5C25-44B0-8BCD-F45C02406499}"/>
    <dgm:cxn modelId="{1BC84B11-6DA5-4D66-B41D-0E05A6C59259}" type="presOf" srcId="{4D85C463-1DC8-4728-B065-789BDD786BD9}" destId="{230EA51A-1E84-4CD4-BD2F-F7A0DA6B2787}" srcOrd="1" destOrd="0" presId="urn:microsoft.com/office/officeart/2009/3/layout/HorizontalOrganizationChart"/>
    <dgm:cxn modelId="{9FDA85AB-8AFC-452F-989F-6033779E0EF2}" srcId="{879CFD4F-09F5-41FF-9C8A-363CBE1B1057}" destId="{E4EA6DAA-B305-4CE1-B7C3-3E128813AC92}" srcOrd="1" destOrd="0" parTransId="{7F98903C-72D0-4762-B55D-5AE693092AB9}" sibTransId="{D83143D6-2C68-425C-8A23-39AEA1DD397B}"/>
    <dgm:cxn modelId="{D2B7CE0B-83D2-416E-91E7-4ECD50E56F2F}" type="presOf" srcId="{879CFD4F-09F5-41FF-9C8A-363CBE1B1057}" destId="{BD33A243-219E-4AFA-87D1-9323A504710E}" srcOrd="1" destOrd="0" presId="urn:microsoft.com/office/officeart/2009/3/layout/HorizontalOrganizationChart"/>
    <dgm:cxn modelId="{9CA1E666-D8D5-4FE8-9DB9-A0440852FE53}" type="presOf" srcId="{8D9BF487-338E-4F13-8842-49B49A898AC8}" destId="{08F5A421-04BB-4047-B911-6E30854C4858}" srcOrd="0" destOrd="0" presId="urn:microsoft.com/office/officeart/2009/3/layout/HorizontalOrganizationChart"/>
    <dgm:cxn modelId="{AF8F10CA-CF81-40B2-A0C0-BE03A0377F1A}" srcId="{879CFD4F-09F5-41FF-9C8A-363CBE1B1057}" destId="{1CF64CA6-E2F1-406D-8CFC-F8F4377BACF6}" srcOrd="0" destOrd="0" parTransId="{8D9BF487-338E-4F13-8842-49B49A898AC8}" sibTransId="{8463B9E9-F9E2-4A8B-9581-BD94294D5EA4}"/>
    <dgm:cxn modelId="{15EBF8E0-FACA-4862-AEB3-43ED99FAEF63}" type="presOf" srcId="{A413BF3C-F6C0-42ED-AF20-15F8BB7C20AF}" destId="{11525061-9858-4DB0-A844-C44D38C2A4CD}" srcOrd="1" destOrd="0" presId="urn:microsoft.com/office/officeart/2009/3/layout/HorizontalOrganizationChart"/>
    <dgm:cxn modelId="{342F2608-5AF0-4C38-9F79-C1E8130C3B63}" type="presOf" srcId="{4D85C463-1DC8-4728-B065-789BDD786BD9}" destId="{E072DB05-B257-4313-985F-511959B106D7}" srcOrd="0" destOrd="0" presId="urn:microsoft.com/office/officeart/2009/3/layout/HorizontalOrganizationChart"/>
    <dgm:cxn modelId="{7310E48E-8777-4024-B4D3-AD6DBB142AB5}" srcId="{879CFD4F-09F5-41FF-9C8A-363CBE1B1057}" destId="{4D85C463-1DC8-4728-B065-789BDD786BD9}" srcOrd="2" destOrd="0" parTransId="{B09C93DA-98B1-4A8E-ADE8-136E25BFBAF0}" sibTransId="{1E3914BE-BCEA-40C9-AD32-BEF74447435E}"/>
    <dgm:cxn modelId="{36753941-3216-4772-B3E7-AEF9B2F61AD8}" type="presOf" srcId="{5615D45C-3FB1-4148-A0ED-455C7C03708F}" destId="{91304717-2CDB-4B61-BEC5-69D8AA143007}" srcOrd="0" destOrd="0" presId="urn:microsoft.com/office/officeart/2009/3/layout/HorizontalOrganizationChart"/>
    <dgm:cxn modelId="{ECC7714D-003F-41C3-8C31-550770C97D0E}" type="presOf" srcId="{7F98903C-72D0-4762-B55D-5AE693092AB9}" destId="{080BBF4E-0454-4B67-9F09-BE5FF4DA2A96}" srcOrd="0" destOrd="0" presId="urn:microsoft.com/office/officeart/2009/3/layout/HorizontalOrganizationChart"/>
    <dgm:cxn modelId="{D686A89A-A2D3-4896-A35C-74EA6EF415BC}" type="presOf" srcId="{CE5193C8-B917-46D4-9504-99C67A1B69C8}" destId="{9E9D3982-097D-4466-994C-6CD75F9313B1}" srcOrd="0" destOrd="0" presId="urn:microsoft.com/office/officeart/2009/3/layout/HorizontalOrganizationChart"/>
    <dgm:cxn modelId="{699ACFEC-0661-4262-A243-8E40784BCCC8}" type="presOf" srcId="{DCF9556D-3742-4680-8BC9-BB0174713459}" destId="{D9C02AB7-1715-4863-8373-9F17B3E34F96}" srcOrd="0" destOrd="0" presId="urn:microsoft.com/office/officeart/2009/3/layout/HorizontalOrganizationChart"/>
    <dgm:cxn modelId="{DE45DC80-3BD8-40DD-82C1-3E126DDA1AD2}" type="presOf" srcId="{A413BF3C-F6C0-42ED-AF20-15F8BB7C20AF}" destId="{99D8D4CD-74E3-4504-8231-85A0CA9545A9}" srcOrd="0" destOrd="0" presId="urn:microsoft.com/office/officeart/2009/3/layout/HorizontalOrganizationChart"/>
    <dgm:cxn modelId="{C0D51649-C85B-4616-9D3C-0C1F8039CF96}" type="presOf" srcId="{CE5193C8-B917-46D4-9504-99C67A1B69C8}" destId="{73F2FF6B-BF55-4808-951A-791CF50A14B7}" srcOrd="1" destOrd="0" presId="urn:microsoft.com/office/officeart/2009/3/layout/HorizontalOrganizationChart"/>
    <dgm:cxn modelId="{88B42CE5-65DA-4D85-B980-53C76D365ADB}" type="presOf" srcId="{E4EA6DAA-B305-4CE1-B7C3-3E128813AC92}" destId="{57DB897C-4568-4492-B7E9-A2F277446F66}" srcOrd="1" destOrd="0" presId="urn:microsoft.com/office/officeart/2009/3/layout/HorizontalOrganizationChart"/>
    <dgm:cxn modelId="{8E9E9BAF-3677-4FA1-A38E-6730F35D321C}" type="presOf" srcId="{CD089C1B-F810-4422-86CE-8D2A651ECECD}" destId="{A84BA0E4-5B15-44FF-AF79-4D2FE80AAAF8}" srcOrd="1" destOrd="0" presId="urn:microsoft.com/office/officeart/2009/3/layout/HorizontalOrganizationChart"/>
    <dgm:cxn modelId="{D86A5932-4982-427B-A785-0153A06CFDB5}" srcId="{A413BF3C-F6C0-42ED-AF20-15F8BB7C20AF}" destId="{B3410C0E-4ACE-4E21-A8ED-BEF9277BF55B}" srcOrd="2" destOrd="0" parTransId="{5615D45C-3FB1-4148-A0ED-455C7C03708F}" sibTransId="{BC0DDD57-722C-4CB9-8755-792527009119}"/>
    <dgm:cxn modelId="{E656B172-5998-444F-9774-437CEC79AEDC}" type="presOf" srcId="{1CF64CA6-E2F1-406D-8CFC-F8F4377BACF6}" destId="{BEA015D6-C168-48FD-A1E9-9612A876A898}" srcOrd="0" destOrd="0" presId="urn:microsoft.com/office/officeart/2009/3/layout/HorizontalOrganizationChart"/>
    <dgm:cxn modelId="{0A17BD48-E41A-44A4-B7F7-79D59A62F657}" type="presOf" srcId="{CD089C1B-F810-4422-86CE-8D2A651ECECD}" destId="{80319DAF-D2AF-42BB-AC43-852806FB10AC}" srcOrd="0" destOrd="0" presId="urn:microsoft.com/office/officeart/2009/3/layout/HorizontalOrganizationChart"/>
    <dgm:cxn modelId="{92619D17-0FF0-4E48-8ADE-CB6F681D44CB}" type="presOf" srcId="{1CF64CA6-E2F1-406D-8CFC-F8F4377BACF6}" destId="{4C41E906-6A55-4052-B93E-B7714C5CC00C}" srcOrd="1" destOrd="0" presId="urn:microsoft.com/office/officeart/2009/3/layout/HorizontalOrganizationChart"/>
    <dgm:cxn modelId="{1C719C90-37B4-4BEA-B54F-898BFE82A4DE}" srcId="{55804286-B463-4794-AAD8-6A4FAE14007B}" destId="{879CFD4F-09F5-41FF-9C8A-363CBE1B1057}" srcOrd="0" destOrd="0" parTransId="{B5D5B71A-7BD6-41BC-9C5B-289D87BAC999}" sibTransId="{2C89DC6E-287A-4573-8601-D7B004FAB7CE}"/>
    <dgm:cxn modelId="{C938B5D3-2DEC-4FE5-9924-329A020A6CD0}" type="presOf" srcId="{E4EA6DAA-B305-4CE1-B7C3-3E128813AC92}" destId="{85F50B88-1697-4DA3-A58B-DBD99DE024EC}" srcOrd="0" destOrd="0" presId="urn:microsoft.com/office/officeart/2009/3/layout/HorizontalOrganizationChart"/>
    <dgm:cxn modelId="{E93A80E7-8AD2-4A43-8AA1-390A3B2A9971}" type="presParOf" srcId="{E6E8C3F3-4E57-4091-8BA9-DCE22BE578D7}" destId="{C9847835-7818-4767-A54D-3E3B6EA4A348}" srcOrd="0" destOrd="0" presId="urn:microsoft.com/office/officeart/2009/3/layout/HorizontalOrganizationChart"/>
    <dgm:cxn modelId="{01EA3D9C-CA5B-4A52-AEB6-407C33F7270D}" type="presParOf" srcId="{C9847835-7818-4767-A54D-3E3B6EA4A348}" destId="{9361A64F-F450-4896-A748-FC8AF95985AF}" srcOrd="0" destOrd="0" presId="urn:microsoft.com/office/officeart/2009/3/layout/HorizontalOrganizationChart"/>
    <dgm:cxn modelId="{D7806DCA-F80E-4D3D-B6CA-D9E8FCEFA88F}" type="presParOf" srcId="{9361A64F-F450-4896-A748-FC8AF95985AF}" destId="{313BE5AA-DE98-48EB-98B6-73C224626B16}" srcOrd="0" destOrd="0" presId="urn:microsoft.com/office/officeart/2009/3/layout/HorizontalOrganizationChart"/>
    <dgm:cxn modelId="{4B58AA1A-232C-4C13-B836-3F77FC4DAD7B}" type="presParOf" srcId="{9361A64F-F450-4896-A748-FC8AF95985AF}" destId="{BD33A243-219E-4AFA-87D1-9323A504710E}" srcOrd="1" destOrd="0" presId="urn:microsoft.com/office/officeart/2009/3/layout/HorizontalOrganizationChart"/>
    <dgm:cxn modelId="{9DA794FB-DAC8-41E9-AA83-3422221DAB6A}" type="presParOf" srcId="{C9847835-7818-4767-A54D-3E3B6EA4A348}" destId="{9372A70A-3050-46DE-A278-120FCB419C24}" srcOrd="1" destOrd="0" presId="urn:microsoft.com/office/officeart/2009/3/layout/HorizontalOrganizationChart"/>
    <dgm:cxn modelId="{64F1C92F-771D-42B9-A381-31A042D273FA}" type="presParOf" srcId="{9372A70A-3050-46DE-A278-120FCB419C24}" destId="{08F5A421-04BB-4047-B911-6E30854C4858}" srcOrd="0" destOrd="0" presId="urn:microsoft.com/office/officeart/2009/3/layout/HorizontalOrganizationChart"/>
    <dgm:cxn modelId="{0A56994B-C509-4EEC-8F3D-C5E34BAE09D8}" type="presParOf" srcId="{9372A70A-3050-46DE-A278-120FCB419C24}" destId="{598B12F9-8178-4763-AE7C-189841DB4BC7}" srcOrd="1" destOrd="0" presId="urn:microsoft.com/office/officeart/2009/3/layout/HorizontalOrganizationChart"/>
    <dgm:cxn modelId="{50479CFE-14C4-4E8D-9077-A3359B6561F3}" type="presParOf" srcId="{598B12F9-8178-4763-AE7C-189841DB4BC7}" destId="{09B47FB2-B7C2-4830-AC82-3FE08C781EA8}" srcOrd="0" destOrd="0" presId="urn:microsoft.com/office/officeart/2009/3/layout/HorizontalOrganizationChart"/>
    <dgm:cxn modelId="{275BBF25-5EFE-4095-B47C-1B2E89390BAF}" type="presParOf" srcId="{09B47FB2-B7C2-4830-AC82-3FE08C781EA8}" destId="{BEA015D6-C168-48FD-A1E9-9612A876A898}" srcOrd="0" destOrd="0" presId="urn:microsoft.com/office/officeart/2009/3/layout/HorizontalOrganizationChart"/>
    <dgm:cxn modelId="{084449AC-C736-4977-9D71-EEE286355DCB}" type="presParOf" srcId="{09B47FB2-B7C2-4830-AC82-3FE08C781EA8}" destId="{4C41E906-6A55-4052-B93E-B7714C5CC00C}" srcOrd="1" destOrd="0" presId="urn:microsoft.com/office/officeart/2009/3/layout/HorizontalOrganizationChart"/>
    <dgm:cxn modelId="{7321DE4D-0714-4133-8E8F-DF6CF79ED2B9}" type="presParOf" srcId="{598B12F9-8178-4763-AE7C-189841DB4BC7}" destId="{A4428710-B69C-4B77-B0C8-0EC3FF1B30E9}" srcOrd="1" destOrd="0" presId="urn:microsoft.com/office/officeart/2009/3/layout/HorizontalOrganizationChart"/>
    <dgm:cxn modelId="{281D3768-6F40-4DF2-9A4F-8A73F4118530}" type="presParOf" srcId="{598B12F9-8178-4763-AE7C-189841DB4BC7}" destId="{295EA728-30C8-4F4A-B2DF-1988032F8028}" srcOrd="2" destOrd="0" presId="urn:microsoft.com/office/officeart/2009/3/layout/HorizontalOrganizationChart"/>
    <dgm:cxn modelId="{14669547-2541-4846-BDA0-5692F3F5AE3E}" type="presParOf" srcId="{9372A70A-3050-46DE-A278-120FCB419C24}" destId="{080BBF4E-0454-4B67-9F09-BE5FF4DA2A96}" srcOrd="2" destOrd="0" presId="urn:microsoft.com/office/officeart/2009/3/layout/HorizontalOrganizationChart"/>
    <dgm:cxn modelId="{90917EC0-756D-4B2D-95B4-120841138C67}" type="presParOf" srcId="{9372A70A-3050-46DE-A278-120FCB419C24}" destId="{00692781-7782-4F18-8004-5DF4F6949ECC}" srcOrd="3" destOrd="0" presId="urn:microsoft.com/office/officeart/2009/3/layout/HorizontalOrganizationChart"/>
    <dgm:cxn modelId="{FF891D28-3010-4E8C-B47B-8CCEB3F600AF}" type="presParOf" srcId="{00692781-7782-4F18-8004-5DF4F6949ECC}" destId="{38D2367F-4B9A-4C94-94D4-6BE801EF1D88}" srcOrd="0" destOrd="0" presId="urn:microsoft.com/office/officeart/2009/3/layout/HorizontalOrganizationChart"/>
    <dgm:cxn modelId="{D7F671E1-CFE9-4CCB-B304-914311A0FD98}" type="presParOf" srcId="{38D2367F-4B9A-4C94-94D4-6BE801EF1D88}" destId="{85F50B88-1697-4DA3-A58B-DBD99DE024EC}" srcOrd="0" destOrd="0" presId="urn:microsoft.com/office/officeart/2009/3/layout/HorizontalOrganizationChart"/>
    <dgm:cxn modelId="{AAD960F2-5A9A-47A5-960F-AC6909DC5E91}" type="presParOf" srcId="{38D2367F-4B9A-4C94-94D4-6BE801EF1D88}" destId="{57DB897C-4568-4492-B7E9-A2F277446F66}" srcOrd="1" destOrd="0" presId="urn:microsoft.com/office/officeart/2009/3/layout/HorizontalOrganizationChart"/>
    <dgm:cxn modelId="{368E308F-762E-4CE6-8636-027C5FDFD7F3}" type="presParOf" srcId="{00692781-7782-4F18-8004-5DF4F6949ECC}" destId="{7D189992-FAFC-4105-97CE-70AE7E0648DE}" srcOrd="1" destOrd="0" presId="urn:microsoft.com/office/officeart/2009/3/layout/HorizontalOrganizationChart"/>
    <dgm:cxn modelId="{398AC803-B195-4D21-BEE8-EC55CA98CD64}" type="presParOf" srcId="{00692781-7782-4F18-8004-5DF4F6949ECC}" destId="{FB4BACE3-0904-4F64-9DB9-38D25C61014F}" srcOrd="2" destOrd="0" presId="urn:microsoft.com/office/officeart/2009/3/layout/HorizontalOrganizationChart"/>
    <dgm:cxn modelId="{E091C8E1-D246-4EF9-8AF9-FF0C18561550}" type="presParOf" srcId="{9372A70A-3050-46DE-A278-120FCB419C24}" destId="{D94461D0-53F1-41EE-9E9E-8A8C477E9FD1}" srcOrd="4" destOrd="0" presId="urn:microsoft.com/office/officeart/2009/3/layout/HorizontalOrganizationChart"/>
    <dgm:cxn modelId="{A84AFEDF-2F05-4CCA-AD5F-66A8B38E6378}" type="presParOf" srcId="{9372A70A-3050-46DE-A278-120FCB419C24}" destId="{99FC949D-D813-4BC5-9E37-95A49158B7CC}" srcOrd="5" destOrd="0" presId="urn:microsoft.com/office/officeart/2009/3/layout/HorizontalOrganizationChart"/>
    <dgm:cxn modelId="{728F3A40-CECC-4FFE-B06A-2699162A139A}" type="presParOf" srcId="{99FC949D-D813-4BC5-9E37-95A49158B7CC}" destId="{CC50FF7F-4EEA-4107-A92F-7331C192272E}" srcOrd="0" destOrd="0" presId="urn:microsoft.com/office/officeart/2009/3/layout/HorizontalOrganizationChart"/>
    <dgm:cxn modelId="{DF04EB28-855E-4F08-9A9C-21A0833D70A6}" type="presParOf" srcId="{CC50FF7F-4EEA-4107-A92F-7331C192272E}" destId="{E072DB05-B257-4313-985F-511959B106D7}" srcOrd="0" destOrd="0" presId="urn:microsoft.com/office/officeart/2009/3/layout/HorizontalOrganizationChart"/>
    <dgm:cxn modelId="{6BFE3549-34A3-4425-8107-15ACD0642E86}" type="presParOf" srcId="{CC50FF7F-4EEA-4107-A92F-7331C192272E}" destId="{230EA51A-1E84-4CD4-BD2F-F7A0DA6B2787}" srcOrd="1" destOrd="0" presId="urn:microsoft.com/office/officeart/2009/3/layout/HorizontalOrganizationChart"/>
    <dgm:cxn modelId="{504432F6-45D2-433C-AF18-0DDF1350FA97}" type="presParOf" srcId="{99FC949D-D813-4BC5-9E37-95A49158B7CC}" destId="{71FC2092-2611-48A2-935C-C98C87C9A684}" srcOrd="1" destOrd="0" presId="urn:microsoft.com/office/officeart/2009/3/layout/HorizontalOrganizationChart"/>
    <dgm:cxn modelId="{5B3C53B9-CD58-42BC-9179-B354E6A10984}" type="presParOf" srcId="{99FC949D-D813-4BC5-9E37-95A49158B7CC}" destId="{B737F2BA-5CF1-4029-911D-EC89B6D0D1AC}" srcOrd="2" destOrd="0" presId="urn:microsoft.com/office/officeart/2009/3/layout/HorizontalOrganizationChart"/>
    <dgm:cxn modelId="{BFA73BEE-BE6B-4FE1-9B22-6F59E3F57137}" type="presParOf" srcId="{9372A70A-3050-46DE-A278-120FCB419C24}" destId="{C15A3C60-389D-4946-835E-BF5C51C89E83}" srcOrd="6" destOrd="0" presId="urn:microsoft.com/office/officeart/2009/3/layout/HorizontalOrganizationChart"/>
    <dgm:cxn modelId="{5346A5C7-AA64-46BF-B0BB-C9CBF3E719B2}" type="presParOf" srcId="{9372A70A-3050-46DE-A278-120FCB419C24}" destId="{2156EB4C-30C8-43DF-AC96-C1F818C2A6A2}" srcOrd="7" destOrd="0" presId="urn:microsoft.com/office/officeart/2009/3/layout/HorizontalOrganizationChart"/>
    <dgm:cxn modelId="{A67A2ACA-4711-43D9-AF0C-0EF8A73E3D78}" type="presParOf" srcId="{2156EB4C-30C8-43DF-AC96-C1F818C2A6A2}" destId="{1417D654-8A6B-4AA7-BF75-A3AED8E40AD2}" srcOrd="0" destOrd="0" presId="urn:microsoft.com/office/officeart/2009/3/layout/HorizontalOrganizationChart"/>
    <dgm:cxn modelId="{74EA461D-A4A2-4011-BC15-DEFC775AB5A6}" type="presParOf" srcId="{1417D654-8A6B-4AA7-BF75-A3AED8E40AD2}" destId="{99D8D4CD-74E3-4504-8231-85A0CA9545A9}" srcOrd="0" destOrd="0" presId="urn:microsoft.com/office/officeart/2009/3/layout/HorizontalOrganizationChart"/>
    <dgm:cxn modelId="{DBE73A6A-609A-4D31-A4E6-8C241525210B}" type="presParOf" srcId="{1417D654-8A6B-4AA7-BF75-A3AED8E40AD2}" destId="{11525061-9858-4DB0-A844-C44D38C2A4CD}" srcOrd="1" destOrd="0" presId="urn:microsoft.com/office/officeart/2009/3/layout/HorizontalOrganizationChart"/>
    <dgm:cxn modelId="{5744805C-2538-4424-A251-FFABBD895EFB}" type="presParOf" srcId="{2156EB4C-30C8-43DF-AC96-C1F818C2A6A2}" destId="{61F6C034-DBDA-4C41-8ED5-5E454502AE1D}" srcOrd="1" destOrd="0" presId="urn:microsoft.com/office/officeart/2009/3/layout/HorizontalOrganizationChart"/>
    <dgm:cxn modelId="{DD96227E-E954-4246-A194-E7F592E370CB}" type="presParOf" srcId="{61F6C034-DBDA-4C41-8ED5-5E454502AE1D}" destId="{D9C02AB7-1715-4863-8373-9F17B3E34F96}" srcOrd="0" destOrd="0" presId="urn:microsoft.com/office/officeart/2009/3/layout/HorizontalOrganizationChart"/>
    <dgm:cxn modelId="{FAAB2424-A860-4A39-8A4A-E85CD76F2852}" type="presParOf" srcId="{61F6C034-DBDA-4C41-8ED5-5E454502AE1D}" destId="{D755523F-6A79-49BA-981C-E271509C8CA4}" srcOrd="1" destOrd="0" presId="urn:microsoft.com/office/officeart/2009/3/layout/HorizontalOrganizationChart"/>
    <dgm:cxn modelId="{53DEC835-212D-46C5-A40F-88189FF3CE9D}" type="presParOf" srcId="{D755523F-6A79-49BA-981C-E271509C8CA4}" destId="{704387B8-6F95-4C30-86D8-A0FCD3BC5D3B}" srcOrd="0" destOrd="0" presId="urn:microsoft.com/office/officeart/2009/3/layout/HorizontalOrganizationChart"/>
    <dgm:cxn modelId="{F3EA09B3-3398-414B-9065-FEA7C58723B6}" type="presParOf" srcId="{704387B8-6F95-4C30-86D8-A0FCD3BC5D3B}" destId="{80319DAF-D2AF-42BB-AC43-852806FB10AC}" srcOrd="0" destOrd="0" presId="urn:microsoft.com/office/officeart/2009/3/layout/HorizontalOrganizationChart"/>
    <dgm:cxn modelId="{ED395D78-F4E7-4EC1-ADAB-EF0E8A5B2882}" type="presParOf" srcId="{704387B8-6F95-4C30-86D8-A0FCD3BC5D3B}" destId="{A84BA0E4-5B15-44FF-AF79-4D2FE80AAAF8}" srcOrd="1" destOrd="0" presId="urn:microsoft.com/office/officeart/2009/3/layout/HorizontalOrganizationChart"/>
    <dgm:cxn modelId="{A8C5B199-E2FB-466D-A803-E7602DF8D9D7}" type="presParOf" srcId="{D755523F-6A79-49BA-981C-E271509C8CA4}" destId="{E4571B68-A0F9-4821-A6E4-66C1DB5086A6}" srcOrd="1" destOrd="0" presId="urn:microsoft.com/office/officeart/2009/3/layout/HorizontalOrganizationChart"/>
    <dgm:cxn modelId="{A1D1C389-DD49-47FC-96B5-71FC8F1BBA18}" type="presParOf" srcId="{D755523F-6A79-49BA-981C-E271509C8CA4}" destId="{76803998-7DA8-4115-9E10-41C43FE3EEFA}" srcOrd="2" destOrd="0" presId="urn:microsoft.com/office/officeart/2009/3/layout/HorizontalOrganizationChart"/>
    <dgm:cxn modelId="{87B28103-6486-4BCE-A710-562F73064FEA}" type="presParOf" srcId="{61F6C034-DBDA-4C41-8ED5-5E454502AE1D}" destId="{5C5E1A35-FFFF-4255-A721-9257EBD60869}" srcOrd="2" destOrd="0" presId="urn:microsoft.com/office/officeart/2009/3/layout/HorizontalOrganizationChart"/>
    <dgm:cxn modelId="{ACA3BC83-4B58-41AA-A160-AE699D2DF33B}" type="presParOf" srcId="{61F6C034-DBDA-4C41-8ED5-5E454502AE1D}" destId="{FEA6CBE4-EAE4-4BAE-AD1F-73722CC21D5C}" srcOrd="3" destOrd="0" presId="urn:microsoft.com/office/officeart/2009/3/layout/HorizontalOrganizationChart"/>
    <dgm:cxn modelId="{0E5A5BFB-F08F-4EAF-8890-6EDFA1ABEC4C}" type="presParOf" srcId="{FEA6CBE4-EAE4-4BAE-AD1F-73722CC21D5C}" destId="{36B487E1-5BF1-414F-8F5B-33899816E765}" srcOrd="0" destOrd="0" presId="urn:microsoft.com/office/officeart/2009/3/layout/HorizontalOrganizationChart"/>
    <dgm:cxn modelId="{D16512D5-ABC4-47D3-9918-8B7A5D5419A8}" type="presParOf" srcId="{36B487E1-5BF1-414F-8F5B-33899816E765}" destId="{9E9D3982-097D-4466-994C-6CD75F9313B1}" srcOrd="0" destOrd="0" presId="urn:microsoft.com/office/officeart/2009/3/layout/HorizontalOrganizationChart"/>
    <dgm:cxn modelId="{78F42CC6-B1B2-4259-BF4A-A9682B15FBEA}" type="presParOf" srcId="{36B487E1-5BF1-414F-8F5B-33899816E765}" destId="{73F2FF6B-BF55-4808-951A-791CF50A14B7}" srcOrd="1" destOrd="0" presId="urn:microsoft.com/office/officeart/2009/3/layout/HorizontalOrganizationChart"/>
    <dgm:cxn modelId="{0E42041F-AF7F-4DFD-A3DF-AE9C62804B21}" type="presParOf" srcId="{FEA6CBE4-EAE4-4BAE-AD1F-73722CC21D5C}" destId="{77542972-457B-4D57-8A2A-9EF99CCCC657}" srcOrd="1" destOrd="0" presId="urn:microsoft.com/office/officeart/2009/3/layout/HorizontalOrganizationChart"/>
    <dgm:cxn modelId="{CF3ED634-0C38-444E-A65D-0FFAD42D6D7F}" type="presParOf" srcId="{FEA6CBE4-EAE4-4BAE-AD1F-73722CC21D5C}" destId="{A52F487B-EC71-43BE-A0FA-D669A355648F}" srcOrd="2" destOrd="0" presId="urn:microsoft.com/office/officeart/2009/3/layout/HorizontalOrganizationChart"/>
    <dgm:cxn modelId="{8D0699EF-8FA3-43EF-AE74-B4EBC8268BAA}" type="presParOf" srcId="{61F6C034-DBDA-4C41-8ED5-5E454502AE1D}" destId="{91304717-2CDB-4B61-BEC5-69D8AA143007}" srcOrd="4" destOrd="0" presId="urn:microsoft.com/office/officeart/2009/3/layout/HorizontalOrganizationChart"/>
    <dgm:cxn modelId="{A6C2DE0B-E70F-4BAC-9E57-5F92DD29BB85}" type="presParOf" srcId="{61F6C034-DBDA-4C41-8ED5-5E454502AE1D}" destId="{02EC64A3-C2CC-4958-B572-5C8D976F99F5}" srcOrd="5" destOrd="0" presId="urn:microsoft.com/office/officeart/2009/3/layout/HorizontalOrganizationChart"/>
    <dgm:cxn modelId="{511ECA66-3392-4F8A-9D0F-0BA2329E37AE}" type="presParOf" srcId="{02EC64A3-C2CC-4958-B572-5C8D976F99F5}" destId="{6ED3150F-6D3F-4F9D-83C9-FA259D39BA6D}" srcOrd="0" destOrd="0" presId="urn:microsoft.com/office/officeart/2009/3/layout/HorizontalOrganizationChart"/>
    <dgm:cxn modelId="{ED05992E-C627-4BE4-9BC6-10591ABD41FC}" type="presParOf" srcId="{6ED3150F-6D3F-4F9D-83C9-FA259D39BA6D}" destId="{7E5E3195-FC0A-408F-81F6-25FA96AE13BF}" srcOrd="0" destOrd="0" presId="urn:microsoft.com/office/officeart/2009/3/layout/HorizontalOrganizationChart"/>
    <dgm:cxn modelId="{2891B747-64EE-4DEB-AB17-A6B2682F03B5}" type="presParOf" srcId="{6ED3150F-6D3F-4F9D-83C9-FA259D39BA6D}" destId="{92365C82-0517-48CF-9878-24D9D1F592D5}" srcOrd="1" destOrd="0" presId="urn:microsoft.com/office/officeart/2009/3/layout/HorizontalOrganizationChart"/>
    <dgm:cxn modelId="{B9EA9137-C34D-4899-BCB5-8BF6006BCA9F}" type="presParOf" srcId="{02EC64A3-C2CC-4958-B572-5C8D976F99F5}" destId="{8637194B-7A5B-4835-86E2-6DA37F6B2F3F}" srcOrd="1" destOrd="0" presId="urn:microsoft.com/office/officeart/2009/3/layout/HorizontalOrganizationChart"/>
    <dgm:cxn modelId="{C547ECBB-A0B6-4E11-8861-9111AA9986E1}" type="presParOf" srcId="{02EC64A3-C2CC-4958-B572-5C8D976F99F5}" destId="{E4D5936B-9231-4B2B-9E79-B7682F8DF7AF}" srcOrd="2" destOrd="0" presId="urn:microsoft.com/office/officeart/2009/3/layout/HorizontalOrganizationChart"/>
    <dgm:cxn modelId="{3A96D2C7-2ED2-48EC-9BC6-B2E2CB623F7E}" type="presParOf" srcId="{2156EB4C-30C8-43DF-AC96-C1F818C2A6A2}" destId="{205BBE71-977D-4C40-9483-AD36B88580E0}" srcOrd="2" destOrd="0" presId="urn:microsoft.com/office/officeart/2009/3/layout/HorizontalOrganizationChart"/>
    <dgm:cxn modelId="{1718956E-E78B-47CE-8307-71FDB99FCE6F}" type="presParOf" srcId="{C9847835-7818-4767-A54D-3E3B6EA4A348}" destId="{EBF643AA-EEC1-44A5-B39B-80E0B3248AD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04717-2CDB-4B61-BEC5-69D8AA143007}">
      <dsp:nvSpPr>
        <dsp:cNvPr id="0" name=""/>
        <dsp:cNvSpPr/>
      </dsp:nvSpPr>
      <dsp:spPr>
        <a:xfrm>
          <a:off x="6331246" y="3098832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923163"/>
              </a:lnTo>
              <a:lnTo>
                <a:pt x="429378" y="9231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E1A35-FFFF-4255-A721-9257EBD60869}">
      <dsp:nvSpPr>
        <dsp:cNvPr id="0" name=""/>
        <dsp:cNvSpPr/>
      </dsp:nvSpPr>
      <dsp:spPr>
        <a:xfrm>
          <a:off x="6331246" y="3053112"/>
          <a:ext cx="4293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378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02AB7-1715-4863-8373-9F17B3E34F96}">
      <dsp:nvSpPr>
        <dsp:cNvPr id="0" name=""/>
        <dsp:cNvSpPr/>
      </dsp:nvSpPr>
      <dsp:spPr>
        <a:xfrm>
          <a:off x="6331246" y="2175669"/>
          <a:ext cx="429378" cy="923163"/>
        </a:xfrm>
        <a:custGeom>
          <a:avLst/>
          <a:gdLst/>
          <a:ahLst/>
          <a:cxnLst/>
          <a:rect l="0" t="0" r="0" b="0"/>
          <a:pathLst>
            <a:path>
              <a:moveTo>
                <a:pt x="0" y="923163"/>
              </a:moveTo>
              <a:lnTo>
                <a:pt x="214689" y="923163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A3C60-389D-4946-835E-BF5C51C89E83}">
      <dsp:nvSpPr>
        <dsp:cNvPr id="0" name=""/>
        <dsp:cNvSpPr/>
      </dsp:nvSpPr>
      <dsp:spPr>
        <a:xfrm>
          <a:off x="3754975" y="1714087"/>
          <a:ext cx="429378" cy="13847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1384745"/>
              </a:lnTo>
              <a:lnTo>
                <a:pt x="429378" y="138474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461D0-53F1-41EE-9E9E-8A8C477E9FD1}">
      <dsp:nvSpPr>
        <dsp:cNvPr id="0" name=""/>
        <dsp:cNvSpPr/>
      </dsp:nvSpPr>
      <dsp:spPr>
        <a:xfrm>
          <a:off x="3754975" y="1714087"/>
          <a:ext cx="429378" cy="4615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689" y="0"/>
              </a:lnTo>
              <a:lnTo>
                <a:pt x="214689" y="461581"/>
              </a:lnTo>
              <a:lnTo>
                <a:pt x="429378" y="4615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BBF4E-0454-4B67-9F09-BE5FF4DA2A96}">
      <dsp:nvSpPr>
        <dsp:cNvPr id="0" name=""/>
        <dsp:cNvSpPr/>
      </dsp:nvSpPr>
      <dsp:spPr>
        <a:xfrm>
          <a:off x="3754975" y="1252505"/>
          <a:ext cx="429378" cy="461581"/>
        </a:xfrm>
        <a:custGeom>
          <a:avLst/>
          <a:gdLst/>
          <a:ahLst/>
          <a:cxnLst/>
          <a:rect l="0" t="0" r="0" b="0"/>
          <a:pathLst>
            <a:path>
              <a:moveTo>
                <a:pt x="0" y="461581"/>
              </a:moveTo>
              <a:lnTo>
                <a:pt x="214689" y="461581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5A421-04BB-4047-B911-6E30854C4858}">
      <dsp:nvSpPr>
        <dsp:cNvPr id="0" name=""/>
        <dsp:cNvSpPr/>
      </dsp:nvSpPr>
      <dsp:spPr>
        <a:xfrm>
          <a:off x="3754975" y="329341"/>
          <a:ext cx="429378" cy="1384745"/>
        </a:xfrm>
        <a:custGeom>
          <a:avLst/>
          <a:gdLst/>
          <a:ahLst/>
          <a:cxnLst/>
          <a:rect l="0" t="0" r="0" b="0"/>
          <a:pathLst>
            <a:path>
              <a:moveTo>
                <a:pt x="0" y="1384745"/>
              </a:moveTo>
              <a:lnTo>
                <a:pt x="214689" y="1384745"/>
              </a:lnTo>
              <a:lnTo>
                <a:pt x="214689" y="0"/>
              </a:lnTo>
              <a:lnTo>
                <a:pt x="429378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BE5AA-DE98-48EB-98B6-73C224626B16}">
      <dsp:nvSpPr>
        <dsp:cNvPr id="0" name=""/>
        <dsp:cNvSpPr/>
      </dsp:nvSpPr>
      <dsp:spPr>
        <a:xfrm>
          <a:off x="1608083" y="1386686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Happy Learn</a:t>
          </a:r>
          <a:endParaRPr lang="en-US" sz="3200" kern="1200" dirty="0"/>
        </a:p>
      </dsp:txBody>
      <dsp:txXfrm>
        <a:off x="1608083" y="1386686"/>
        <a:ext cx="2146892" cy="654802"/>
      </dsp:txXfrm>
    </dsp:sp>
    <dsp:sp modelId="{BEA015D6-C168-48FD-A1E9-9612A876A898}">
      <dsp:nvSpPr>
        <dsp:cNvPr id="0" name=""/>
        <dsp:cNvSpPr/>
      </dsp:nvSpPr>
      <dsp:spPr>
        <a:xfrm>
          <a:off x="4184353" y="1940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首頁</a:t>
          </a:r>
          <a:endParaRPr lang="en-US" sz="3200" kern="1200" dirty="0"/>
        </a:p>
      </dsp:txBody>
      <dsp:txXfrm>
        <a:off x="4184353" y="1940"/>
        <a:ext cx="2146892" cy="654802"/>
      </dsp:txXfrm>
    </dsp:sp>
    <dsp:sp modelId="{85F50B88-1697-4DA3-A58B-DBD99DE024EC}">
      <dsp:nvSpPr>
        <dsp:cNvPr id="0" name=""/>
        <dsp:cNvSpPr/>
      </dsp:nvSpPr>
      <dsp:spPr>
        <a:xfrm>
          <a:off x="4184353" y="925104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登入</a:t>
          </a:r>
          <a:endParaRPr lang="en-US" sz="3200" kern="1200" dirty="0"/>
        </a:p>
      </dsp:txBody>
      <dsp:txXfrm>
        <a:off x="4184353" y="925104"/>
        <a:ext cx="2146892" cy="654802"/>
      </dsp:txXfrm>
    </dsp:sp>
    <dsp:sp modelId="{E072DB05-B257-4313-985F-511959B106D7}">
      <dsp:nvSpPr>
        <dsp:cNvPr id="0" name=""/>
        <dsp:cNvSpPr/>
      </dsp:nvSpPr>
      <dsp:spPr>
        <a:xfrm>
          <a:off x="4184353" y="1848267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註冊</a:t>
          </a:r>
          <a:endParaRPr lang="en-US" sz="3200" kern="1200" dirty="0"/>
        </a:p>
      </dsp:txBody>
      <dsp:txXfrm>
        <a:off x="4184353" y="1848267"/>
        <a:ext cx="2146892" cy="654802"/>
      </dsp:txXfrm>
    </dsp:sp>
    <dsp:sp modelId="{99D8D4CD-74E3-4504-8231-85A0CA9545A9}">
      <dsp:nvSpPr>
        <dsp:cNvPr id="0" name=""/>
        <dsp:cNvSpPr/>
      </dsp:nvSpPr>
      <dsp:spPr>
        <a:xfrm>
          <a:off x="4184353" y="2771431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個人頁面</a:t>
          </a:r>
          <a:endParaRPr lang="en-US" sz="3200" kern="1200" dirty="0"/>
        </a:p>
      </dsp:txBody>
      <dsp:txXfrm>
        <a:off x="4184353" y="2771431"/>
        <a:ext cx="2146892" cy="654802"/>
      </dsp:txXfrm>
    </dsp:sp>
    <dsp:sp modelId="{80319DAF-D2AF-42BB-AC43-852806FB10AC}">
      <dsp:nvSpPr>
        <dsp:cNvPr id="0" name=""/>
        <dsp:cNvSpPr/>
      </dsp:nvSpPr>
      <dsp:spPr>
        <a:xfrm>
          <a:off x="6760624" y="1848267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新增課程</a:t>
          </a:r>
          <a:endParaRPr lang="en-US" sz="3200" kern="1200" dirty="0"/>
        </a:p>
      </dsp:txBody>
      <dsp:txXfrm>
        <a:off x="6760624" y="1848267"/>
        <a:ext cx="2146892" cy="654802"/>
      </dsp:txXfrm>
    </dsp:sp>
    <dsp:sp modelId="{9E9D3982-097D-4466-994C-6CD75F9313B1}">
      <dsp:nvSpPr>
        <dsp:cNvPr id="0" name=""/>
        <dsp:cNvSpPr/>
      </dsp:nvSpPr>
      <dsp:spPr>
        <a:xfrm>
          <a:off x="6760624" y="2771431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修改課程</a:t>
          </a:r>
          <a:endParaRPr lang="en-US" sz="3200" kern="1200" dirty="0"/>
        </a:p>
      </dsp:txBody>
      <dsp:txXfrm>
        <a:off x="6760624" y="2771431"/>
        <a:ext cx="2146892" cy="654802"/>
      </dsp:txXfrm>
    </dsp:sp>
    <dsp:sp modelId="{7E5E3195-FC0A-408F-81F6-25FA96AE13BF}">
      <dsp:nvSpPr>
        <dsp:cNvPr id="0" name=""/>
        <dsp:cNvSpPr/>
      </dsp:nvSpPr>
      <dsp:spPr>
        <a:xfrm>
          <a:off x="6760624" y="3694595"/>
          <a:ext cx="2146892" cy="654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加選課程</a:t>
          </a:r>
          <a:endParaRPr lang="en-US" sz="3200" kern="1200" dirty="0"/>
        </a:p>
      </dsp:txBody>
      <dsp:txXfrm>
        <a:off x="6760624" y="3694595"/>
        <a:ext cx="2146892" cy="654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3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1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7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6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2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5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AED7-9772-42E2-AA80-1905C4C013C9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9C28C-D09E-4857-B938-E59613BE1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3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86354" y="1941341"/>
            <a:ext cx="7819292" cy="2012389"/>
          </a:xfrm>
        </p:spPr>
        <p:txBody>
          <a:bodyPr>
            <a:noAutofit/>
          </a:bodyPr>
          <a:lstStyle/>
          <a:p>
            <a:r>
              <a:rPr lang="en-US" altLang="zh-TW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Happy Learn</a:t>
            </a:r>
            <a:br>
              <a:rPr lang="en-US" altLang="zh-TW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</a:br>
            <a:r>
              <a:rPr lang="zh-TW" alt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找學生，找老</a:t>
            </a:r>
            <a:r>
              <a:rPr lang="zh-TW" alt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師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5430838"/>
            <a:ext cx="9144000" cy="1655762"/>
          </a:xfrm>
        </p:spPr>
        <p:txBody>
          <a:bodyPr/>
          <a:lstStyle/>
          <a:p>
            <a:r>
              <a:rPr lang="en-US" b="1" dirty="0" smtClean="0"/>
              <a:t>101820302 </a:t>
            </a:r>
            <a:r>
              <a:rPr lang="zh-TW" altLang="en-US" b="1" dirty="0" smtClean="0"/>
              <a:t>施帛辰</a:t>
            </a:r>
            <a:endParaRPr lang="en-US" altLang="zh-TW" b="1" dirty="0" smtClean="0"/>
          </a:p>
          <a:p>
            <a:r>
              <a:rPr lang="en-US" b="1" dirty="0" smtClean="0"/>
              <a:t>101820329 </a:t>
            </a:r>
            <a:r>
              <a:rPr lang="zh-TW" altLang="en-US" b="1" dirty="0" smtClean="0"/>
              <a:t>林家文</a:t>
            </a:r>
            <a:endParaRPr lang="en-US" b="1" dirty="0"/>
          </a:p>
        </p:txBody>
      </p:sp>
      <p:pic>
        <p:nvPicPr>
          <p:cNvPr id="1026" name="Picture 2" descr="http://www.growthengineering.co.uk/wp-content/uploads/2014/06/Many-people-chatting-about-everything-learn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9" y="-10545760"/>
            <a:ext cx="13161264" cy="70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技術應用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Postman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0071" y="1357864"/>
            <a:ext cx="9111858" cy="53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技術應用 </a:t>
            </a:r>
            <a:r>
              <a:rPr lang="en-US" altLang="zh-TW" dirty="0" smtClean="0"/>
              <a:t>– Github</a:t>
            </a:r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8367" y="1362097"/>
            <a:ext cx="9775266" cy="5495903"/>
          </a:xfrm>
          <a:prstGeom prst="rect">
            <a:avLst/>
          </a:prstGeom>
          <a:blipFill>
            <a:blip r:embed="rId4">
              <a:alphaModFix amt="60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4579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Happy Learn 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上課不知道老師在說些什麼</a:t>
            </a:r>
            <a:r>
              <a:rPr lang="en-US" altLang="zh-TW" dirty="0" smtClean="0"/>
              <a:t>…..</a:t>
            </a:r>
            <a:r>
              <a:rPr lang="zh-TW" altLang="en-US" dirty="0" smtClean="0"/>
              <a:t>  比如說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(?</a:t>
            </a:r>
          </a:p>
          <a:p>
            <a:r>
              <a:rPr lang="zh-TW" altLang="en-US" dirty="0" smtClean="0"/>
              <a:t>卓越小老師計畫，找不到學生？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030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網站地圖</a:t>
            </a:r>
            <a:endParaRPr 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941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08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Wireframe-1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16" y="1689332"/>
            <a:ext cx="5801784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484" y="617725"/>
            <a:ext cx="4870913" cy="64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0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Wireframe - 2</a:t>
            </a:r>
            <a:endParaRPr 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2" y="1280160"/>
            <a:ext cx="4177878" cy="5395338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2" y="1280160"/>
            <a:ext cx="4177878" cy="539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視覺稿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8341" y="1690688"/>
            <a:ext cx="51953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7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技術應</a:t>
            </a:r>
            <a:r>
              <a:rPr lang="zh-TW" altLang="en-US" dirty="0"/>
              <a:t>用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14488" y="18365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Front 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dirty="0" smtClean="0"/>
              <a:t>圖片模糊處理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dirty="0" smtClean="0"/>
              <a:t>滑鼠特效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RWD</a:t>
            </a: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343357" y="18365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Back End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dirty="0" smtClean="0"/>
              <a:t>SQL database (IBM DB2)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dirty="0" smtClean="0"/>
              <a:t>Node Red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Use </a:t>
            </a:r>
            <a:r>
              <a:rPr lang="en-US" dirty="0" err="1" smtClean="0"/>
              <a:t>Bluemix</a:t>
            </a:r>
            <a:r>
              <a:rPr lang="en-US" dirty="0" smtClean="0"/>
              <a:t> to deploy</a:t>
            </a:r>
            <a:endParaRPr 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3339903" y="41580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Other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dirty="0" smtClean="0"/>
              <a:t>Github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TW" dirty="0" smtClean="0"/>
              <a:t>Postman – Google app used to test web service</a:t>
            </a:r>
          </a:p>
        </p:txBody>
      </p:sp>
    </p:spTree>
    <p:extLst>
      <p:ext uri="{BB962C8B-B14F-4D97-AF65-F5344CB8AC3E}">
        <p14:creationId xmlns:p14="http://schemas.microsoft.com/office/powerpoint/2010/main" val="14019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技術應用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Node Red with </a:t>
            </a:r>
            <a:r>
              <a:rPr lang="en-US" altLang="zh-TW" dirty="0" err="1" smtClean="0"/>
              <a:t>Bluemix</a:t>
            </a:r>
            <a:r>
              <a:rPr lang="en-US" altLang="zh-TW" dirty="0" smtClean="0"/>
              <a:t> web GUI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717" y="1381197"/>
            <a:ext cx="9478565" cy="53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技術應用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IBM DB2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17" y="1336749"/>
            <a:ext cx="9478565" cy="53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111</Words>
  <Application>Microsoft Office PowerPoint</Application>
  <PresentationFormat>寬螢幕</PresentationFormat>
  <Paragraphs>34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MS UI Gothic</vt:lpstr>
      <vt:lpstr>新細明體</vt:lpstr>
      <vt:lpstr>Arial</vt:lpstr>
      <vt:lpstr>Calibri</vt:lpstr>
      <vt:lpstr>Calibri Light</vt:lpstr>
      <vt:lpstr>Wingdings</vt:lpstr>
      <vt:lpstr>Office 佈景主題</vt:lpstr>
      <vt:lpstr>Happy Learn 找學生，找老師</vt:lpstr>
      <vt:lpstr>Happy Learn ?</vt:lpstr>
      <vt:lpstr>網站地圖</vt:lpstr>
      <vt:lpstr>Wireframe-1</vt:lpstr>
      <vt:lpstr>Wireframe - 2</vt:lpstr>
      <vt:lpstr>視覺稿</vt:lpstr>
      <vt:lpstr>技術應用</vt:lpstr>
      <vt:lpstr>技術應用 – Node Red with Bluemix web GUI</vt:lpstr>
      <vt:lpstr>技術應用 – IBM DB2</vt:lpstr>
      <vt:lpstr>技術應用 – Postman</vt:lpstr>
      <vt:lpstr>技術應用 – Github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Learn 找學生，找老師</dc:title>
  <dc:creator>施帛辰</dc:creator>
  <cp:lastModifiedBy>施帛辰</cp:lastModifiedBy>
  <cp:revision>8</cp:revision>
  <dcterms:created xsi:type="dcterms:W3CDTF">2016-04-19T14:00:50Z</dcterms:created>
  <dcterms:modified xsi:type="dcterms:W3CDTF">2016-04-19T15:14:48Z</dcterms:modified>
</cp:coreProperties>
</file>